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4" r:id="rId3"/>
    <p:sldId id="330" r:id="rId4"/>
    <p:sldId id="331" r:id="rId5"/>
    <p:sldId id="332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08" r:id="rId15"/>
    <p:sldId id="310" r:id="rId16"/>
    <p:sldId id="32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7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hyperlink" Target="https://github.com/MitroshkinaKV/KOMPOSI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75" y="568837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7924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</a:t>
            </a: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Митрошкина Кристина Вячеславовна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AD1481-F0BC-4004-8205-D3BA0FEE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3E5869-06E6-4F69-B35D-5BC2549A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2F14C-14C8-4CAA-89CB-6D6B853F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32684" t="32686" r="20116" b="8699"/>
          <a:stretch/>
        </p:blipFill>
        <p:spPr>
          <a:xfrm>
            <a:off x="3743967" y="124925"/>
            <a:ext cx="2689258" cy="18776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32589" t="24577" r="20876" b="15625"/>
          <a:stretch/>
        </p:blipFill>
        <p:spPr>
          <a:xfrm>
            <a:off x="6384526" y="49573"/>
            <a:ext cx="2820642" cy="20377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32685" t="30996" r="20875" b="10220"/>
          <a:stretch/>
        </p:blipFill>
        <p:spPr>
          <a:xfrm>
            <a:off x="9205169" y="82565"/>
            <a:ext cx="2817060" cy="200477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32684" t="26098" r="20876" b="14950"/>
          <a:stretch/>
        </p:blipFill>
        <p:spPr>
          <a:xfrm>
            <a:off x="3722183" y="2317472"/>
            <a:ext cx="3101546" cy="221357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/>
          <a:srcRect l="32589" t="27112" r="21161" b="14104"/>
          <a:stretch/>
        </p:blipFill>
        <p:spPr>
          <a:xfrm>
            <a:off x="6634150" y="2309718"/>
            <a:ext cx="2882936" cy="206008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/>
          <a:srcRect l="33158" t="27618" r="20591" b="12754"/>
          <a:stretch/>
        </p:blipFill>
        <p:spPr>
          <a:xfrm>
            <a:off x="9576021" y="2431714"/>
            <a:ext cx="2615979" cy="189618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9"/>
          <a:srcRect l="32778" t="30321" r="20781" b="10050"/>
          <a:stretch/>
        </p:blipFill>
        <p:spPr>
          <a:xfrm>
            <a:off x="3759372" y="4538804"/>
            <a:ext cx="2830920" cy="204358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0"/>
          <a:srcRect l="32969" t="33024" r="20591" b="7347"/>
          <a:stretch/>
        </p:blipFill>
        <p:spPr>
          <a:xfrm>
            <a:off x="6492193" y="4476822"/>
            <a:ext cx="3002642" cy="216755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11"/>
          <a:srcRect l="32684" t="23903" r="20591" b="17820"/>
          <a:stretch/>
        </p:blipFill>
        <p:spPr>
          <a:xfrm>
            <a:off x="9468330" y="4577356"/>
            <a:ext cx="2723670" cy="19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91EB0B-5FD4-4958-9D3A-F572405B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8" y="3419"/>
            <a:ext cx="5410635" cy="31858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0A695A-C453-4D95-80C2-245E9FAD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106" y="3189243"/>
            <a:ext cx="7181850" cy="2286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A08045-11B0-4C13-8701-2128FC9FF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09AA52-E526-40E5-845C-CE71DC7DD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939" y="1851053"/>
            <a:ext cx="2469192" cy="35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277DD8-9A41-4587-A947-E5841F292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96" y="2519597"/>
            <a:ext cx="5419512" cy="11613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1E7F8E-EA4F-4D14-BAAF-83D549966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96" y="49573"/>
            <a:ext cx="5405158" cy="24259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r>
              <a:rPr lang="ru-RU" sz="17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https://github.com/MitroshkinaKV/KOMPOSIT</a:t>
            </a:r>
            <a:endParaRPr lang="ru-RU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Рисунок 9"/>
          <p:cNvPicPr/>
          <p:nvPr/>
        </p:nvPicPr>
        <p:blipFill rotWithShape="1">
          <a:blip r:embed="rId5"/>
          <a:srcRect l="5866" t="19529" r="24188" b="6634"/>
          <a:stretch/>
        </p:blipFill>
        <p:spPr bwMode="auto">
          <a:xfrm>
            <a:off x="3785439" y="4322968"/>
            <a:ext cx="3307487" cy="22816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/>
          <p:cNvPicPr/>
          <p:nvPr/>
        </p:nvPicPr>
        <p:blipFill rotWithShape="1">
          <a:blip r:embed="rId6"/>
          <a:srcRect t="12295" r="5357"/>
          <a:stretch/>
        </p:blipFill>
        <p:spPr bwMode="auto">
          <a:xfrm>
            <a:off x="3725465" y="161925"/>
            <a:ext cx="8347342" cy="40355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/>
          <p:cNvPicPr/>
          <p:nvPr/>
        </p:nvPicPr>
        <p:blipFill rotWithShape="1">
          <a:blip r:embed="rId7"/>
          <a:srcRect l="16749" t="18852" r="21789" b="10902"/>
          <a:stretch/>
        </p:blipFill>
        <p:spPr bwMode="auto">
          <a:xfrm>
            <a:off x="8075295" y="4308433"/>
            <a:ext cx="3890010" cy="2499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10214965" cy="6858000"/>
            <a:chOff x="8229600" y="0"/>
            <a:chExt cx="10214965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14246281" y="3759200"/>
              <a:ext cx="4198284" cy="2210716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 smtClean="0">
                  <a:solidFill>
                    <a:srgbClr val="00206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Внимание!</a:t>
              </a:r>
              <a:endParaRPr lang="ru-RU" sz="6000" b="1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752096" y="0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58018" y="8578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pic>
        <p:nvPicPr>
          <p:cNvPr id="13" name="Picture 4" descr="Композитные материалы: что такое, свойства и классификация в 20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70" y="263657"/>
            <a:ext cx="3009438" cy="16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Что такое композитные материалы: Композиционные материалы — Строительная  большегрузная техника для бизнес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74" y="2201449"/>
            <a:ext cx="2970528" cy="16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Композитные материалы: что такое, свойства и классификация в 20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6" y="4109928"/>
            <a:ext cx="3041046" cy="152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86249" y="429136"/>
            <a:ext cx="8086725" cy="273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Тема выпускной квалификационной работы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«Прогнозирование конечных свойств новых материалов (композиционных материалов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)».</a:t>
            </a:r>
          </a:p>
          <a:p>
            <a:pPr algn="just"/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Актуальность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Созданные прогнозные модели помогут сократить количество проводимых испытаний, а также пополнить базу данных материалов возможными новыми характеристиками материалов, и цифровыми двойниками новых композитов.</a:t>
            </a:r>
          </a:p>
          <a:p>
            <a:pPr algn="just"/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Объектом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процесс прогнозирования конечных свойств новых материалов. </a:t>
            </a:r>
          </a:p>
          <a:p>
            <a:pPr algn="just"/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Предметом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автоматизация процесса прогнозирования конечных свойств новых материалов.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sz="9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851348" y="3074154"/>
            <a:ext cx="775652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Цели данной выпускной квалификационной работы:</a:t>
            </a:r>
            <a:endParaRPr lang="ru-RU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Обучить алгоритм машинного обучения, который будет определять значения: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упругости при растяжении, ГПа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Прочность при растяжении, МПа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   Написать нейронную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сеть, которая будет рекомендовать:</a:t>
            </a:r>
            <a:endParaRPr lang="ru-RU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Соотношение матрица-наполнитель</a:t>
            </a:r>
            <a:endParaRPr lang="ru-RU" sz="12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  Написать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приложение, которое будет выдавать прогнозное значение параметра «Соотношение матрица-наполнитель».</a:t>
            </a:r>
            <a:endParaRPr lang="ru-RU" sz="1200" u="none" strike="noStrik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pic>
        <p:nvPicPr>
          <p:cNvPr id="1028" name="Picture 4" descr="Композитные материалы: что такое, свойства и классификация в 20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70" y="263657"/>
            <a:ext cx="3009438" cy="16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Что такое композитные материалы: Композиционные материалы — Строительная  большегрузная техника для бизнес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74" y="2201449"/>
            <a:ext cx="2970528" cy="16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омпозитные материалы: что такое, свойства и классификация в 20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6" y="4109928"/>
            <a:ext cx="3041046" cy="152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4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E5301-D6BB-401A-BD51-3ACBFD06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94" y="49573"/>
            <a:ext cx="2658631" cy="37432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Составим подробный план;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</a:t>
            </a: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плана потребовали повторения , для достижения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ВКР использовано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Построено много графиков для визуального анализа данных;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Графики </a:t>
            </a:r>
            <a:r>
              <a:rPr lang="ru-RU" sz="1400" cap="none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преведены</a:t>
            </a:r>
            <a:r>
              <a:rPr lang="ru-RU" sz="1400" cap="none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одном стиле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3689E-AEDA-47A3-8EDF-91FEDB5E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347" y="113411"/>
            <a:ext cx="2515830" cy="3615593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168" y="6323147"/>
            <a:ext cx="1390137" cy="45873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33573" t="23557" r="34106" b="9524"/>
          <a:stretch/>
        </p:blipFill>
        <p:spPr>
          <a:xfrm>
            <a:off x="9144000" y="535349"/>
            <a:ext cx="1972979" cy="22966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7"/>
          <a:srcRect l="40434" t="21528" r="9981" b="31306"/>
          <a:stretch/>
        </p:blipFill>
        <p:spPr>
          <a:xfrm>
            <a:off x="5274979" y="3792844"/>
            <a:ext cx="5380321" cy="28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542" y="580117"/>
            <a:ext cx="4295940" cy="18685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44FF4A-F041-47E7-B641-56B47D97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иаграммы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Попарные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рафики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епловые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карты (несколько вариантов)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02A00A-1648-4C74-95EE-1CCB3648A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13FA86-FE0D-4FAD-B0AA-10083F058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8BE450-6D0F-4DF7-B15A-4E774152900A}"/>
              </a:ext>
            </a:extLst>
          </p:cNvPr>
          <p:cNvPicPr/>
          <p:nvPr/>
        </p:nvPicPr>
        <p:blipFill rotWithShape="1">
          <a:blip r:embed="rId5"/>
          <a:srcRect l="3129" t="38937" r="4582" b="36031"/>
          <a:stretch/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/>
          <p:cNvPicPr/>
          <p:nvPr/>
        </p:nvPicPr>
        <p:blipFill rotWithShape="1">
          <a:blip r:embed="rId6"/>
          <a:srcRect l="30687" t="17121" r="9747"/>
          <a:stretch/>
        </p:blipFill>
        <p:spPr bwMode="auto">
          <a:xfrm>
            <a:off x="9571756" y="3932872"/>
            <a:ext cx="2681759" cy="2925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/>
          <p:cNvPicPr/>
          <p:nvPr/>
        </p:nvPicPr>
        <p:blipFill rotWithShape="1">
          <a:blip r:embed="rId7"/>
          <a:srcRect l="38643" t="15784" r="17109" b="2621"/>
          <a:stretch/>
        </p:blipFill>
        <p:spPr bwMode="auto">
          <a:xfrm>
            <a:off x="3802591" y="3916202"/>
            <a:ext cx="2853055" cy="2958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Рисунок 19"/>
          <p:cNvPicPr/>
          <p:nvPr/>
        </p:nvPicPr>
        <p:blipFill rotWithShape="1">
          <a:blip r:embed="rId8"/>
          <a:srcRect l="38659" t="16854" r="14711"/>
          <a:stretch/>
        </p:blipFill>
        <p:spPr bwMode="auto">
          <a:xfrm>
            <a:off x="6619006" y="3890490"/>
            <a:ext cx="2952750" cy="2960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Рисунок 22"/>
          <p:cNvPicPr/>
          <p:nvPr/>
        </p:nvPicPr>
        <p:blipFill rotWithShape="1">
          <a:blip r:embed="rId9"/>
          <a:srcRect l="29633" t="24344" r="5385" b="4762"/>
          <a:stretch/>
        </p:blipFill>
        <p:spPr bwMode="auto">
          <a:xfrm>
            <a:off x="6617834" y="-16668"/>
            <a:ext cx="3297926" cy="2214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Рисунок 24"/>
          <p:cNvPicPr/>
          <p:nvPr/>
        </p:nvPicPr>
        <p:blipFill rotWithShape="1">
          <a:blip r:embed="rId10"/>
          <a:srcRect l="37906" t="16319" r="14110"/>
          <a:stretch/>
        </p:blipFill>
        <p:spPr bwMode="auto">
          <a:xfrm>
            <a:off x="3752986" y="49573"/>
            <a:ext cx="2864848" cy="29263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Рисунок 28"/>
          <p:cNvPicPr/>
          <p:nvPr/>
        </p:nvPicPr>
        <p:blipFill rotWithShape="1">
          <a:blip r:embed="rId11"/>
          <a:srcRect l="33694" t="26752" r="22684" b="12520"/>
          <a:stretch/>
        </p:blipFill>
        <p:spPr bwMode="auto">
          <a:xfrm>
            <a:off x="6598981" y="2034445"/>
            <a:ext cx="2669119" cy="20432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Рисунок 29"/>
          <p:cNvPicPr/>
          <p:nvPr/>
        </p:nvPicPr>
        <p:blipFill rotWithShape="1">
          <a:blip r:embed="rId12"/>
          <a:srcRect l="31890" t="46282" r="10499" b="5832"/>
          <a:stretch/>
        </p:blipFill>
        <p:spPr bwMode="auto">
          <a:xfrm>
            <a:off x="3787325" y="2928663"/>
            <a:ext cx="2848507" cy="12045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440" y="3949429"/>
            <a:ext cx="3579536" cy="27251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173" y="2274703"/>
            <a:ext cx="3933017" cy="245745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/>
          <a:srcRect l="31924" t="36233" r="19926"/>
          <a:stretch/>
        </p:blipFill>
        <p:spPr>
          <a:xfrm>
            <a:off x="9850355" y="4888884"/>
            <a:ext cx="2433919" cy="18122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8"/>
          <a:srcRect l="35342" t="19510" r="12424"/>
          <a:stretch/>
        </p:blipFill>
        <p:spPr>
          <a:xfrm>
            <a:off x="9020432" y="0"/>
            <a:ext cx="2879124" cy="24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5E97B7-C28B-4729-842A-6F1932F7F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086EFC4-D75C-458D-8B2F-FB90BA876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31070" t="30321" r="28283" b="19172"/>
          <a:stretch/>
        </p:blipFill>
        <p:spPr>
          <a:xfrm>
            <a:off x="3785041" y="2882315"/>
            <a:ext cx="5556667" cy="3881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/>
          <a:srcRect l="33253" t="34206" r="37780" b="29646"/>
          <a:stretch/>
        </p:blipFill>
        <p:spPr>
          <a:xfrm>
            <a:off x="8019536" y="42631"/>
            <a:ext cx="4003588" cy="280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2454</TotalTime>
  <Words>1072</Words>
  <Application>Microsoft Office PowerPoint</Application>
  <PresentationFormat>Широкоэкранный</PresentationFormat>
  <Paragraphs>159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</cp:lastModifiedBy>
  <cp:revision>97</cp:revision>
  <dcterms:created xsi:type="dcterms:W3CDTF">2022-06-12T16:10:37Z</dcterms:created>
  <dcterms:modified xsi:type="dcterms:W3CDTF">2023-03-24T15:14:25Z</dcterms:modified>
</cp:coreProperties>
</file>